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1" r:id="rId6"/>
    <p:sldId id="262" r:id="rId7"/>
    <p:sldId id="264" r:id="rId8"/>
    <p:sldId id="265" r:id="rId9"/>
    <p:sldId id="267" r:id="rId10"/>
    <p:sldId id="274" r:id="rId11"/>
    <p:sldId id="273" r:id="rId12"/>
    <p:sldId id="271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95C2-10A1-4BCB-873D-242C1DBC946B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99B8-308A-4AE6-811B-B168C77AE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«Таблетки – не конфетки!»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BF41F0-B443-4B6C-9FCF-1AA0DD167F4C}"/>
              </a:ext>
            </a:extLst>
          </p:cNvPr>
          <p:cNvSpPr txBox="1"/>
          <p:nvPr/>
        </p:nvSpPr>
        <p:spPr>
          <a:xfrm>
            <a:off x="945334" y="141277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FB45BC-2F0B-437E-8960-B205BE938E7C}"/>
              </a:ext>
            </a:extLst>
          </p:cNvPr>
          <p:cNvSpPr txBox="1"/>
          <p:nvPr/>
        </p:nvSpPr>
        <p:spPr>
          <a:xfrm>
            <a:off x="3635896" y="6480154"/>
            <a:ext cx="20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6206D0-6BED-4670-BC70-D770D8275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" y="-27384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65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2DA5D3-21CA-4894-90D8-58844714C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" y="0"/>
            <a:ext cx="914903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33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77220" cy="242886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929058" y="285728"/>
            <a:ext cx="4929222" cy="2143140"/>
          </a:xfrm>
          <a:prstGeom prst="cloudCallout">
            <a:avLst>
              <a:gd name="adj1" fmla="val -73172"/>
              <a:gd name="adj2" fmla="val -157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причины могут вызвать боли в животе?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31E77E-0118-4F3F-87AA-72CB091B3B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0424" y="2643158"/>
            <a:ext cx="4846740" cy="39261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88DD29-E7BE-4920-91FA-EA65EFD48E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384" y="3737484"/>
            <a:ext cx="3810330" cy="17375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177220" cy="242886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929058" y="285728"/>
            <a:ext cx="4929222" cy="2143140"/>
          </a:xfrm>
          <a:prstGeom prst="cloudCallout">
            <a:avLst>
              <a:gd name="adj1" fmla="val -73172"/>
              <a:gd name="adj2" fmla="val -157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можно отравиться лекарством?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57224" y="2643182"/>
            <a:ext cx="7286676" cy="3643338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Употребить большую дозу лекарства.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Выпить лекарство с просроченным сроком хранения.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лекарство, вызывающее аллергию.</a:t>
            </a:r>
          </a:p>
        </p:txBody>
      </p:sp>
    </p:spTree>
    <p:extLst>
      <p:ext uri="{BB962C8B-B14F-4D97-AF65-F5344CB8AC3E}">
        <p14:creationId xmlns="" xmlns:p14="http://schemas.microsoft.com/office/powerpoint/2010/main" val="8730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52F939-0751-4707-82CA-E651BFA8DE0D}"/>
              </a:ext>
            </a:extLst>
          </p:cNvPr>
          <p:cNvSpPr txBox="1"/>
          <p:nvPr/>
        </p:nvSpPr>
        <p:spPr>
          <a:xfrm>
            <a:off x="1115616" y="2204864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</p:spTree>
    <p:extLst>
      <p:ext uri="{BB962C8B-B14F-4D97-AF65-F5344CB8AC3E}">
        <p14:creationId xmlns="" xmlns:p14="http://schemas.microsoft.com/office/powerpoint/2010/main" val="6952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CE0095-7360-4396-8170-99072E9CCCD7}"/>
              </a:ext>
            </a:extLst>
          </p:cNvPr>
          <p:cNvSpPr txBox="1"/>
          <p:nvPr/>
        </p:nvSpPr>
        <p:spPr>
          <a:xfrm>
            <a:off x="971600" y="692696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рассказать об опасности, которые таят в себе лекарства, научить осторожному обращению с лекарствами.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435337-098A-4A58-8EC9-CF9471233A82}"/>
              </a:ext>
            </a:extLst>
          </p:cNvPr>
          <p:cNvSpPr txBox="1"/>
          <p:nvPr/>
        </p:nvSpPr>
        <p:spPr>
          <a:xfrm>
            <a:off x="971600" y="2708920"/>
            <a:ext cx="6048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закрепить представления детей о лекарственных средствах и препаратах, объяснить опасность, которая может от них исходить.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 по теме «болезнь и здоровье», продолжать учить различать полезные и вредные продукты.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речь.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 за свое здоровье.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14111"/>
            <a:ext cx="3737943" cy="285752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917246" y="27431"/>
            <a:ext cx="5143536" cy="4357718"/>
          </a:xfrm>
          <a:prstGeom prst="cloudCallout">
            <a:avLst>
              <a:gd name="adj1" fmla="val -64716"/>
              <a:gd name="adj2" fmla="val -254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«аптечка»?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она нужна?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ней находится?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лекарства вы знаете?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выздороветь без лекарств?</a:t>
            </a:r>
          </a:p>
          <a:p>
            <a:pPr algn="ctr"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BD99031-51CE-4137-A804-F131B52C7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8" y="3428705"/>
            <a:ext cx="3588913" cy="3072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42910" y="357166"/>
            <a:ext cx="7858180" cy="3286148"/>
          </a:xfrm>
          <a:prstGeom prst="cloudCallout">
            <a:avLst>
              <a:gd name="adj1" fmla="val -22981"/>
              <a:gd name="adj2" fmla="val 78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лекарства получали из природных веществ. Это были отвары или настои растений или их частей. Они хорошо усваивались организмом.</a:t>
            </a:r>
          </a:p>
        </p:txBody>
      </p:sp>
      <p:pic>
        <p:nvPicPr>
          <p:cNvPr id="5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3737943" cy="2857520"/>
          </a:xfrm>
          <a:prstGeom prst="rect">
            <a:avLst/>
          </a:prstGeom>
          <a:noFill/>
        </p:spPr>
      </p:pic>
      <p:pic>
        <p:nvPicPr>
          <p:cNvPr id="16386" name="Picture 2" descr="http://i-tea.com.ua/wp-content/uploads/2011/01/lek-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2857520" cy="2143140"/>
          </a:xfrm>
          <a:prstGeom prst="rect">
            <a:avLst/>
          </a:prstGeom>
          <a:noFill/>
        </p:spPr>
      </p:pic>
      <p:pic>
        <p:nvPicPr>
          <p:cNvPr id="16390" name="Picture 6" descr="http://www.healthspablog.org/wp-content/uploads/2010/11/Natural-remedies-and-herbal-medic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72008"/>
            <a:ext cx="290777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737943" cy="285752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285728"/>
            <a:ext cx="8643998" cy="3786214"/>
          </a:xfrm>
          <a:prstGeom prst="cloudCallout">
            <a:avLst>
              <a:gd name="adj1" fmla="val -22135"/>
              <a:gd name="adj2" fmla="val 6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ученые изобрели искусственные сильнодействующие заменители природных лекарств, но для организма они не были безвредными.</a:t>
            </a:r>
          </a:p>
        </p:txBody>
      </p:sp>
      <p:pic>
        <p:nvPicPr>
          <p:cNvPr id="18434" name="Picture 2" descr="http://net-allergii.ru/files/lekarstv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3713070" cy="248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737943" cy="285752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0"/>
            <a:ext cx="8643998" cy="4071942"/>
          </a:xfrm>
          <a:prstGeom prst="cloudCallout">
            <a:avLst>
              <a:gd name="adj1" fmla="val -22135"/>
              <a:gd name="adj2" fmla="val 6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может в очень маленькой степени, но все же влиять на состояние других органов. Поэтому к приему лекарств нужно относиться очень осторожно. Даже витамины можно есть только в присутствии взрослых и в том количестве, которое рекомендовано врачом. Так как они могут вызвать аллергию.</a:t>
            </a:r>
          </a:p>
        </p:txBody>
      </p:sp>
      <p:pic>
        <p:nvPicPr>
          <p:cNvPr id="19458" name="Picture 2" descr="http://mirsmazok.ru/images/tabletk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314"/>
            <a:ext cx="2727333" cy="254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737943" cy="285752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0"/>
            <a:ext cx="8643998" cy="4071942"/>
          </a:xfrm>
          <a:prstGeom prst="cloudCallout">
            <a:avLst>
              <a:gd name="adj1" fmla="val -22135"/>
              <a:gd name="adj2" fmla="val 6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Безвредных лекарств не  бывает.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следует принимать только по рекомендации врача и в присутствии взрослых.</a:t>
            </a:r>
          </a:p>
        </p:txBody>
      </p:sp>
      <p:pic>
        <p:nvPicPr>
          <p:cNvPr id="21506" name="Picture 2" descr="http://mama-pediatr.com/wp-content/uploads/2011/04/priem-antibioticov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5" y="3566635"/>
            <a:ext cx="4357719" cy="293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857620" y="357166"/>
            <a:ext cx="5143536" cy="592935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платье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здоровье смолоду.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Болен - лечись, здоров - берегись.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В добром здоровье и хворать хорошо.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Здоровье дороже денег - здоров буду - и денег добуду.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Кто не болен, тот здоровью цены не знает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Аптека не прибавит века.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Горьким лечат, а сладким калечат.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00034" y="285728"/>
            <a:ext cx="3857652" cy="3143272"/>
          </a:xfrm>
          <a:prstGeom prst="cloudCallout">
            <a:avLst>
              <a:gd name="adj1" fmla="val -3694"/>
              <a:gd name="adj2" fmla="val 12495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 времена люди знали, что здоровье — главное богатство человека. У русского народа сложено множество пословиц про здоровье и болезнь. Давайте вспомним их.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orsikanec.ru/images/aibolit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3737943" cy="285752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192" y="0"/>
            <a:ext cx="8286808" cy="3933056"/>
          </a:xfrm>
          <a:prstGeom prst="cloudCallout">
            <a:avLst>
              <a:gd name="adj1" fmla="val -17947"/>
              <a:gd name="adj2" fmla="val 840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человек все-таки заболел, что нужно сделать?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где можно приобрести таблетки?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как вы думаете, если здоровый человек примет таблетку, что с ним случится?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(Правильно, здоровый человек от приема таблетки может заболеть. Лекарство лечит больного, а для здорового человека оно   	ядовито.)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567514-FEF0-491A-9C6D-F866B1173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737943" cy="2488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388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«Таблетки – не конфетки!»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Запомните, детки,  таблетки – не конфетки</dc:title>
  <dc:creator>Учитель</dc:creator>
  <cp:lastModifiedBy>Админ</cp:lastModifiedBy>
  <cp:revision>29</cp:revision>
  <dcterms:created xsi:type="dcterms:W3CDTF">2013-01-12T06:10:13Z</dcterms:created>
  <dcterms:modified xsi:type="dcterms:W3CDTF">2023-01-24T09:31:39Z</dcterms:modified>
</cp:coreProperties>
</file>